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509" r:id="rId2"/>
    <p:sldId id="508" r:id="rId3"/>
    <p:sldId id="474" r:id="rId4"/>
    <p:sldId id="471" r:id="rId5"/>
    <p:sldId id="462" r:id="rId6"/>
    <p:sldId id="472" r:id="rId7"/>
    <p:sldId id="473" r:id="rId8"/>
    <p:sldId id="500" r:id="rId9"/>
    <p:sldId id="496" r:id="rId10"/>
    <p:sldId id="51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98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8"/>
    <p:restoredTop sz="84237"/>
  </p:normalViewPr>
  <p:slideViewPr>
    <p:cSldViewPr snapToGrid="0" snapToObjects="1">
      <p:cViewPr>
        <p:scale>
          <a:sx n="100" d="100"/>
          <a:sy n="100" d="100"/>
        </p:scale>
        <p:origin x="248" y="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B1AC4-3D49-E441-9D6F-5AF32396E9DC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50D0-F96E-D447-8A43-0A68669E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4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50D0-F96E-D447-8A43-0A68669ECB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There is a lot of material …</a:t>
            </a:r>
          </a:p>
          <a:p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Set your sights low</a:t>
            </a:r>
          </a:p>
          <a:p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If there is a few degrees change in trajectory, over time, you will land in a completely different location.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Over time, small changes can have a big impact, even if we don</a:t>
            </a:r>
            <a:r>
              <a:rPr lang="fr-FR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 recognize them right away.</a:t>
            </a:r>
          </a:p>
          <a:p>
            <a:endParaRPr lang="en-US" dirty="0" smtClean="0"/>
          </a:p>
          <a:p>
            <a:r>
              <a:rPr lang="en-US" dirty="0" smtClean="0"/>
              <a:t>We tend to measure progress in days/weeks but for these</a:t>
            </a:r>
            <a:r>
              <a:rPr lang="en-US" baseline="0" dirty="0" smtClean="0"/>
              <a:t> types of changes it is valuable to measure them in years or decades – especially when dealing with systemic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F19A-2AD9-7848-81C7-E8B56A798E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9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2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9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3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4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A33A-FE85-F645-9ADB-894A0E80B883}" type="datetimeFigureOut">
              <a:rPr lang="en-US" smtClean="0"/>
              <a:t>9/11/18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E74C0-95A9-3842-BB15-77D362C9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9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latin typeface="Georgia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eorgia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bg1"/>
          </a:solidFill>
          <a:latin typeface="Georgia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Georgia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Georgia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Georgia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80737" y="2037922"/>
            <a:ext cx="55818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Center for Compassion, Integrity and Secular Ethics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Life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0737" y="1143001"/>
            <a:ext cx="5264561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COMPASSIONATE INTEGRITY </a:t>
            </a:r>
            <a:r>
              <a:rPr lang="en-US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TRAINING</a:t>
            </a:r>
          </a:p>
          <a:p>
            <a:endParaRPr lang="en-US" sz="788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 descr="cover photo.jpg"/>
          <p:cNvPicPr>
            <a:picLocks noChangeAspect="1"/>
          </p:cNvPicPr>
          <p:nvPr/>
        </p:nvPicPr>
        <p:blipFill>
          <a:blip r:embed="rId2" cstate="print"/>
          <a:srcRect l="1935" t="645" r="7097"/>
          <a:stretch>
            <a:fillRect/>
          </a:stretch>
        </p:blipFill>
        <p:spPr>
          <a:xfrm>
            <a:off x="298658" y="0"/>
            <a:ext cx="2686050" cy="4400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253514"/>
            <a:ext cx="9144000" cy="8817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cise.png"/>
          <p:cNvPicPr>
            <a:picLocks noChangeAspect="1"/>
          </p:cNvPicPr>
          <p:nvPr/>
        </p:nvPicPr>
        <p:blipFill>
          <a:blip r:embed="rId3" cstate="print"/>
          <a:srcRect t="41667"/>
          <a:stretch>
            <a:fillRect/>
          </a:stretch>
        </p:blipFill>
        <p:spPr>
          <a:xfrm>
            <a:off x="306355" y="4384142"/>
            <a:ext cx="1063690" cy="620486"/>
          </a:xfrm>
          <a:prstGeom prst="rect">
            <a:avLst/>
          </a:prstGeom>
        </p:spPr>
      </p:pic>
      <p:pic>
        <p:nvPicPr>
          <p:cNvPr id="8" name="Picture 7" descr="life.png"/>
          <p:cNvPicPr>
            <a:picLocks noChangeAspect="1"/>
          </p:cNvPicPr>
          <p:nvPr/>
        </p:nvPicPr>
        <p:blipFill>
          <a:blip r:embed="rId4" cstate="print"/>
          <a:srcRect b="12987"/>
          <a:stretch>
            <a:fillRect/>
          </a:stretch>
        </p:blipFill>
        <p:spPr>
          <a:xfrm>
            <a:off x="8011885" y="4313385"/>
            <a:ext cx="875731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4309665"/>
            <a:ext cx="556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513"/>
            <a:r>
              <a:rPr 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COMPASSIONATE INTEGRITY </a:t>
            </a:r>
            <a:r>
              <a:rPr 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TRAINING</a:t>
            </a:r>
          </a:p>
          <a:p>
            <a:pPr defTabSz="163513"/>
            <a:r>
              <a:rPr lang="en-US" sz="1200" spc="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200" spc="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000" spc="6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  <a:endParaRPr lang="en-US" sz="1000" spc="6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200" spc="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0736" y="3110513"/>
            <a:ext cx="62045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en-US" sz="105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© 2017 Brendan Ozawa-de Silva, Michael Karlin </a:t>
            </a:r>
            <a:r>
              <a:rPr lang="de-DE" altLang="en-US" sz="105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de-DE" altLang="en-US" sz="105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Life </a:t>
            </a:r>
            <a:r>
              <a:rPr lang="de-DE" altLang="en-US" sz="105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endParaRPr lang="en-US" altLang="en-US" sz="105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3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80737" y="2037922"/>
            <a:ext cx="55818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Center for Compassion, Integrity and Secular Ethics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Life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0737" y="1143001"/>
            <a:ext cx="5264561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COMPASSIONATE INTEGRITY </a:t>
            </a:r>
            <a:r>
              <a:rPr lang="en-US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TRAINING</a:t>
            </a:r>
          </a:p>
          <a:p>
            <a:endParaRPr lang="en-US" sz="788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 descr="cover photo.jpg"/>
          <p:cNvPicPr>
            <a:picLocks noChangeAspect="1"/>
          </p:cNvPicPr>
          <p:nvPr/>
        </p:nvPicPr>
        <p:blipFill>
          <a:blip r:embed="rId2" cstate="print"/>
          <a:srcRect l="1935" t="645" r="7097"/>
          <a:stretch>
            <a:fillRect/>
          </a:stretch>
        </p:blipFill>
        <p:spPr>
          <a:xfrm>
            <a:off x="298658" y="0"/>
            <a:ext cx="2686050" cy="4400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253514"/>
            <a:ext cx="9144000" cy="8817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cise.png"/>
          <p:cNvPicPr>
            <a:picLocks noChangeAspect="1"/>
          </p:cNvPicPr>
          <p:nvPr/>
        </p:nvPicPr>
        <p:blipFill>
          <a:blip r:embed="rId3" cstate="print"/>
          <a:srcRect t="41667"/>
          <a:stretch>
            <a:fillRect/>
          </a:stretch>
        </p:blipFill>
        <p:spPr>
          <a:xfrm>
            <a:off x="306355" y="4384142"/>
            <a:ext cx="1063690" cy="620486"/>
          </a:xfrm>
          <a:prstGeom prst="rect">
            <a:avLst/>
          </a:prstGeom>
        </p:spPr>
      </p:pic>
      <p:pic>
        <p:nvPicPr>
          <p:cNvPr id="8" name="Picture 7" descr="life.png"/>
          <p:cNvPicPr>
            <a:picLocks noChangeAspect="1"/>
          </p:cNvPicPr>
          <p:nvPr/>
        </p:nvPicPr>
        <p:blipFill>
          <a:blip r:embed="rId4" cstate="print"/>
          <a:srcRect b="12987"/>
          <a:stretch>
            <a:fillRect/>
          </a:stretch>
        </p:blipFill>
        <p:spPr>
          <a:xfrm>
            <a:off x="8011885" y="4313385"/>
            <a:ext cx="875731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4309665"/>
            <a:ext cx="556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513"/>
            <a:r>
              <a:rPr 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COMPASSIONATE INTEGRITY </a:t>
            </a:r>
            <a:r>
              <a:rPr 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TRAINING</a:t>
            </a:r>
          </a:p>
          <a:p>
            <a:pPr defTabSz="163513"/>
            <a:r>
              <a:rPr lang="en-US" sz="1200" spc="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200" spc="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000" spc="6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  <a:endParaRPr lang="en-US" sz="1000" spc="6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200" spc="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0736" y="3110513"/>
            <a:ext cx="62045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en-US" sz="105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© 2017 Brendan Ozawa-de Silva, Michael Karlin </a:t>
            </a:r>
            <a:r>
              <a:rPr lang="de-DE" altLang="en-US" sz="105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de-DE" altLang="en-US" sz="105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Life </a:t>
            </a:r>
            <a:r>
              <a:rPr lang="de-DE" altLang="en-US" sz="105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endParaRPr lang="en-US" altLang="en-US" sz="105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7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8796" y="0"/>
            <a:ext cx="770640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6149" y="127000"/>
            <a:ext cx="7251700" cy="4876800"/>
          </a:xfrm>
          <a:prstGeom prst="roundRect">
            <a:avLst>
              <a:gd name="adj" fmla="val 338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68399" y="1384300"/>
            <a:ext cx="6807200" cy="3352800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06649" y="25400"/>
            <a:ext cx="4330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HELLO</a:t>
            </a:r>
            <a:endParaRPr lang="en-US" sz="88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425" y="1758554"/>
            <a:ext cx="6172200" cy="130214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Guidelines for Learning </a:t>
            </a:r>
            <a:br>
              <a:rPr lang="en-US" sz="4000" dirty="0" smtClean="0"/>
            </a:br>
            <a:r>
              <a:rPr lang="en-US" sz="4000" dirty="0" smtClean="0"/>
              <a:t>and Practicing CIT</a:t>
            </a:r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3650" y="1384300"/>
            <a:ext cx="66167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Georgia"/>
                <a:ea typeface="+mj-ea"/>
                <a:cs typeface="+mj-cs"/>
              </a:defRPr>
            </a:lvl1pPr>
          </a:lstStyle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is your name?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organization are you affiliated with?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do you hope to receive during this training?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do you hope to give during this training?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is one fun fact about you?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5185"/>
          <a:stretch/>
        </p:blipFill>
        <p:spPr>
          <a:xfrm>
            <a:off x="233443" y="0"/>
            <a:ext cx="86488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43" y="0"/>
            <a:ext cx="6129257" cy="93086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Guidelines for </a:t>
            </a:r>
            <a:r>
              <a:rPr lang="en-US" sz="4000" dirty="0" smtClean="0">
                <a:solidFill>
                  <a:schemeClr val="tx1"/>
                </a:solidFill>
              </a:rPr>
              <a:t>Learning and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0500" y="818754"/>
            <a:ext cx="3611799" cy="56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Georgia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chemeClr val="tx1"/>
                </a:solidFill>
              </a:rPr>
              <a:t>Practicing </a:t>
            </a:r>
            <a:r>
              <a:rPr lang="en-US" sz="4000" dirty="0" smtClean="0">
                <a:solidFill>
                  <a:schemeClr val="tx1"/>
                </a:solidFill>
              </a:rPr>
              <a:t>CIT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500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901"/>
            <a:ext cx="53340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Creating a Safe Space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67300" y="1200151"/>
            <a:ext cx="3924300" cy="3394472"/>
          </a:xfrm>
        </p:spPr>
        <p:txBody>
          <a:bodyPr>
            <a:normAutofit/>
          </a:bodyPr>
          <a:lstStyle/>
          <a:p>
            <a:r>
              <a:rPr lang="en-US" sz="2800" dirty="0"/>
              <a:t>Confidentiality</a:t>
            </a:r>
          </a:p>
          <a:p>
            <a:r>
              <a:rPr lang="en-US" sz="2800" dirty="0" smtClean="0"/>
              <a:t>Openness to diversity</a:t>
            </a:r>
            <a:endParaRPr lang="en-US" sz="2800" dirty="0"/>
          </a:p>
          <a:p>
            <a:r>
              <a:rPr lang="en-US" sz="2800" dirty="0"/>
              <a:t>Speak from </a:t>
            </a:r>
            <a:r>
              <a:rPr lang="en-US" sz="2800" dirty="0" smtClean="0"/>
              <a:t>“I”</a:t>
            </a:r>
            <a:endParaRPr lang="en-US" sz="2800" dirty="0"/>
          </a:p>
          <a:p>
            <a:r>
              <a:rPr lang="en-US" sz="2800" dirty="0"/>
              <a:t>No </a:t>
            </a:r>
            <a:r>
              <a:rPr lang="en-US" sz="2800" dirty="0" smtClean="0"/>
              <a:t>unsolicited advice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59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4819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17500"/>
            <a:ext cx="3403600" cy="745629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Georgia" charset="0"/>
                <a:ea typeface="Georgia" charset="0"/>
                <a:cs typeface="Georgia" charset="0"/>
              </a:rPr>
              <a:t>Progress</a:t>
            </a:r>
            <a:r>
              <a:rPr lang="is-IS" sz="5400" dirty="0" smtClean="0">
                <a:latin typeface="Georgia" charset="0"/>
                <a:ea typeface="Georgia" charset="0"/>
                <a:cs typeface="Georgia" charset="0"/>
              </a:rPr>
              <a:t>…</a:t>
            </a:r>
            <a:endParaRPr lang="en-US" sz="54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71900" y="4181971"/>
            <a:ext cx="525780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Georgia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eorgia" charset="0"/>
                <a:ea typeface="Georgia" charset="0"/>
                <a:cs typeface="Georgia" charset="0"/>
              </a:rPr>
              <a:t>Not Perfection</a:t>
            </a:r>
            <a:endParaRPr lang="en-US" sz="45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8" y="117079"/>
            <a:ext cx="4483101" cy="857250"/>
          </a:xfrm>
        </p:spPr>
        <p:txBody>
          <a:bodyPr/>
          <a:lstStyle/>
          <a:p>
            <a:r>
              <a:rPr lang="en-US" dirty="0" smtClean="0"/>
              <a:t>Take What You Like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05100" y="4079479"/>
            <a:ext cx="6629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Georgia"/>
                <a:ea typeface="+mj-ea"/>
                <a:cs typeface="+mj-cs"/>
              </a:defRPr>
            </a:lvl1pPr>
          </a:lstStyle>
          <a:p>
            <a:r>
              <a:rPr lang="en-US" dirty="0" smtClean="0"/>
              <a:t>Leave What You Don’t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1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22485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40985" y="0"/>
            <a:ext cx="4356100" cy="85725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Any other guidelines?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1750"/>
            <a:ext cx="88773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12329"/>
            <a:ext cx="3810000" cy="2359421"/>
          </a:xfrm>
        </p:spPr>
        <p:txBody>
          <a:bodyPr>
            <a:normAutofit/>
          </a:bodyPr>
          <a:lstStyle/>
          <a:p>
            <a:r>
              <a:rPr lang="en-US" dirty="0" smtClean="0"/>
              <a:t>Reflective Writing &amp; </a:t>
            </a:r>
            <a:br>
              <a:rPr lang="en-US" dirty="0" smtClean="0"/>
            </a:br>
            <a:r>
              <a:rPr lang="en-US" dirty="0" smtClean="0"/>
              <a:t>Mindful Dialogue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77786</TotalTime>
  <Words>229</Words>
  <Application>Microsoft Macintosh PowerPoint</Application>
  <PresentationFormat>On-screen Show (16:9)</PresentationFormat>
  <Paragraphs>43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Georgia</vt:lpstr>
      <vt:lpstr>Times New Roman</vt:lpstr>
      <vt:lpstr>Arial</vt:lpstr>
      <vt:lpstr>Calibri</vt:lpstr>
      <vt:lpstr>Office Theme</vt:lpstr>
      <vt:lpstr>PowerPoint Presentation</vt:lpstr>
      <vt:lpstr>Guidelines for Learning  and Practicing CIT</vt:lpstr>
      <vt:lpstr>Guidelines for Learning and</vt:lpstr>
      <vt:lpstr>Creating a Safe Space</vt:lpstr>
      <vt:lpstr>Progress…</vt:lpstr>
      <vt:lpstr>Take What You Like…</vt:lpstr>
      <vt:lpstr>PowerPoint Presentation</vt:lpstr>
      <vt:lpstr>Any other guidelines?</vt:lpstr>
      <vt:lpstr>Reflective Writing &amp;  Mindful Dialogue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KARLIN</dc:creator>
  <cp:lastModifiedBy>Michael Karlin</cp:lastModifiedBy>
  <cp:revision>323</cp:revision>
  <dcterms:created xsi:type="dcterms:W3CDTF">2015-04-24T14:38:55Z</dcterms:created>
  <dcterms:modified xsi:type="dcterms:W3CDTF">2018-09-11T23:26:57Z</dcterms:modified>
</cp:coreProperties>
</file>